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73" r:id="rId11"/>
    <p:sldId id="267" r:id="rId12"/>
    <p:sldId id="264" r:id="rId13"/>
    <p:sldId id="265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A5DEA-8935-42EC-8E27-414F4F605A7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7DF62-D109-485C-ABBE-A3FFB792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F62-D109-485C-ABBE-A3FFB79264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4800" y="6195500"/>
            <a:ext cx="2743200" cy="365125"/>
          </a:xfrm>
        </p:spPr>
        <p:txBody>
          <a:bodyPr/>
          <a:lstStyle/>
          <a:p>
            <a:fld id="{2EA51603-7A3C-4712-8E3A-EA594E66D9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9788" y="6195501"/>
            <a:ext cx="32297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5524" y="6195502"/>
            <a:ext cx="1858108" cy="365125"/>
          </a:xfrm>
        </p:spPr>
        <p:txBody>
          <a:bodyPr/>
          <a:lstStyle/>
          <a:p>
            <a:fld id="{6A4D62DF-8C86-4E30-A3B1-33BDC1C9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1603-7A3C-4712-8E3A-EA594E66D9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62DF-8C86-4E30-A3B1-33BDC1C9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HAHJAHAN\picture\mountains\mo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97" y="300110"/>
            <a:ext cx="11408899" cy="6185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8524" y="658907"/>
            <a:ext cx="10944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রায়বাজার বালিকা উচ্চ বিদ্যালয়ের পক্ষ থেকে-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431" y="4783743"/>
            <a:ext cx="2720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75" y="666662"/>
            <a:ext cx="5505109" cy="4316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" y="564776"/>
            <a:ext cx="5278476" cy="441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02660" y="5281153"/>
            <a:ext cx="9722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সমুদ্র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9975" y="682117"/>
            <a:ext cx="495182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43" y="1979855"/>
            <a:ext cx="3636924" cy="262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07" y="1975480"/>
            <a:ext cx="3086679" cy="254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54150" y="4904324"/>
            <a:ext cx="10247943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7225" y="990056"/>
            <a:ext cx="175100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মিনিট</a:t>
            </a:r>
            <a:endParaRPr lang="en-US" sz="4000" dirty="0"/>
          </a:p>
        </p:txBody>
      </p:sp>
      <p:sp>
        <p:nvSpPr>
          <p:cNvPr id="7" name="Flowchart: Connector 6"/>
          <p:cNvSpPr/>
          <p:nvPr/>
        </p:nvSpPr>
        <p:spPr>
          <a:xfrm>
            <a:off x="523653" y="4970239"/>
            <a:ext cx="745588" cy="724093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6412" y="6211219"/>
            <a:ext cx="92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১৬/০৮/২০১৭                                     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7" y="437007"/>
            <a:ext cx="4239802" cy="3335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43" y="437007"/>
            <a:ext cx="4117041" cy="3320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7" y="3919147"/>
            <a:ext cx="4239802" cy="2387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43" y="3919146"/>
            <a:ext cx="4117041" cy="2387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3411" y="2691466"/>
            <a:ext cx="199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বনজ </a:t>
            </a:r>
            <a:endParaRPr lang="bn-IN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256682"/>
            <a:ext cx="671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913" y="5020494"/>
            <a:ext cx="8765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603717" y="5020494"/>
            <a:ext cx="745588" cy="724093"/>
          </a:xfrm>
          <a:prstGeom prst="flowChartConnector">
            <a:avLst/>
          </a:prstGeom>
          <a:gradFill flip="none" rotWithShape="1">
            <a:gsLst>
              <a:gs pos="35000">
                <a:schemeClr val="accent4">
                  <a:lumMod val="40000"/>
                  <a:lumOff val="60000"/>
                </a:schemeClr>
              </a:gs>
              <a:gs pos="57000">
                <a:schemeClr val="accent4">
                  <a:lumMod val="95000"/>
                  <a:lumOff val="5000"/>
                </a:schemeClr>
              </a:gs>
              <a:gs pos="76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54430" y="1479859"/>
            <a:ext cx="175100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46412" y="6211219"/>
            <a:ext cx="92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/০৮/২০১৭                                     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85" y="1296971"/>
            <a:ext cx="4281945" cy="37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332323"/>
            <a:ext cx="671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63" y="1562134"/>
            <a:ext cx="5528989" cy="2939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2475914" y="4703745"/>
            <a:ext cx="8426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প্রধান নদীগুলোর নাম লিখ?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603717" y="4703745"/>
            <a:ext cx="745588" cy="724093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6412" y="6211219"/>
            <a:ext cx="92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১৬/০৮/২০১৭                                     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3233" y="469073"/>
            <a:ext cx="671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8061" y="1612787"/>
            <a:ext cx="961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বলতে কোন সম্পদকে বুঝায়?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2065" y="2642533"/>
            <a:ext cx="675571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442065" y="3357821"/>
            <a:ext cx="6755718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প্রকৃত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ির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নিজস্ব নিয়মে তৈরী সম্পদ 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442065" y="4134664"/>
            <a:ext cx="675571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প্রকৃতি প্রদত্ত সম্পদ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442065" y="4936679"/>
            <a:ext cx="6755718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যে সম্পদ আরোহণ করা কষ্টসাধ্য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23" y="2758272"/>
            <a:ext cx="476250" cy="438150"/>
          </a:xfrm>
          <a:prstGeom prst="rect">
            <a:avLst/>
          </a:prstGeom>
        </p:spPr>
      </p:pic>
      <p:sp>
        <p:nvSpPr>
          <p:cNvPr id="9" name="&quot;No&quot; Symbol 8"/>
          <p:cNvSpPr/>
          <p:nvPr/>
        </p:nvSpPr>
        <p:spPr>
          <a:xfrm>
            <a:off x="1119116" y="1669402"/>
            <a:ext cx="573206" cy="545910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6412" y="6211219"/>
            <a:ext cx="92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১৬/০৮/২০১৭                                     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3954" y="294321"/>
            <a:ext cx="671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401" y="1382634"/>
            <a:ext cx="90771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প্রাকৃতি সম্পদ নয়?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238" y="3214457"/>
            <a:ext cx="2030162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পানি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878281" y="3214457"/>
            <a:ext cx="216046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সৌরতাপ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9003268" y="3214457"/>
            <a:ext cx="1995625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বিমান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82" y="3354488"/>
            <a:ext cx="476250" cy="4381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5759" y="3240027"/>
            <a:ext cx="18001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মাটি </a:t>
            </a:r>
            <a:endParaRPr lang="en-US" sz="3600" b="1" dirty="0"/>
          </a:p>
        </p:txBody>
      </p:sp>
      <p:sp>
        <p:nvSpPr>
          <p:cNvPr id="13" name="Flowchart: Connector 12"/>
          <p:cNvSpPr/>
          <p:nvPr/>
        </p:nvSpPr>
        <p:spPr>
          <a:xfrm>
            <a:off x="900171" y="1382634"/>
            <a:ext cx="745588" cy="724093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46412" y="6211219"/>
            <a:ext cx="92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১৬/০৮/২০১৭                                     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82" y="290287"/>
            <a:ext cx="671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5408" y="5031266"/>
            <a:ext cx="10479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34" y="1359402"/>
            <a:ext cx="5150665" cy="363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6411" y="6211219"/>
            <a:ext cx="92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১৬/০৮/২০১৭                                     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99" y="1359402"/>
            <a:ext cx="4667250" cy="347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1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4" y="154744"/>
            <a:ext cx="11523407" cy="6492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4754878" y="2800700"/>
            <a:ext cx="286981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4822" y="4430993"/>
            <a:ext cx="5106573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7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32" y="690807"/>
            <a:ext cx="2151402" cy="25731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3" name="Group 2"/>
          <p:cNvGrpSpPr/>
          <p:nvPr/>
        </p:nvGrpSpPr>
        <p:grpSpPr>
          <a:xfrm>
            <a:off x="4084951" y="672694"/>
            <a:ext cx="6649325" cy="5329962"/>
            <a:chOff x="4149241" y="728965"/>
            <a:chExt cx="6646642" cy="5329962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TextBox 3"/>
            <p:cNvSpPr txBox="1"/>
            <p:nvPr/>
          </p:nvSpPr>
          <p:spPr>
            <a:xfrm>
              <a:off x="4156888" y="728965"/>
              <a:ext cx="6582030" cy="2739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মোঃমাহবুবুল আলম খান,সহকারী শিক্ষক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(কম্পিউটার)</a:t>
              </a:r>
            </a:p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রায়বাজার বালিকা উচ্চ বিদ্যালয়</a:t>
              </a:r>
            </a:p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আঠারবাড়ী, ঈশ্বরগঞ্জ, ময়মনসিংহ।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01733163032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49241" y="3750603"/>
              <a:ext cx="6646642" cy="23083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বিষয়- বাংলাদেশ ও বিশ্বপরিচয়</a:t>
              </a:r>
            </a:p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- পঞ্চম</a:t>
              </a:r>
            </a:p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নদ-নদী ও প্রাকৃতিক সম্পদ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751729" y="672694"/>
            <a:ext cx="26895" cy="53680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78623" y="3563471"/>
            <a:ext cx="7207624" cy="134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72800" y="672694"/>
            <a:ext cx="26895" cy="53680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6412" y="6211219"/>
            <a:ext cx="92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১৬/০৮/২০১৭                                                     </a:t>
            </a:r>
            <a:r>
              <a:rPr lang="bn-IN" sz="2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32" y="3411905"/>
            <a:ext cx="2136484" cy="25852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5181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0" y="406773"/>
            <a:ext cx="10695898" cy="524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30507" y="5567083"/>
            <a:ext cx="286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 পাথর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0507" y="406773"/>
            <a:ext cx="886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পাই?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795" y="5567083"/>
            <a:ext cx="286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1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20" y="482413"/>
            <a:ext cx="10918733" cy="5447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78423" y="5750004"/>
            <a:ext cx="286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3871" y="5750004"/>
            <a:ext cx="4598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লন্ত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213" y="4064373"/>
            <a:ext cx="886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পাই?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7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76" y="1514422"/>
            <a:ext cx="44704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" y="1680882"/>
            <a:ext cx="4229629" cy="3540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941" y="1514422"/>
            <a:ext cx="2667000" cy="3706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49825" y="357443"/>
            <a:ext cx="8494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768" y="5306701"/>
            <a:ext cx="10705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নদ-নদী ও প্রাকৃতিক সম্পদ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094" y="1904581"/>
            <a:ext cx="824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কি বলতে পারবে।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116" y="522937"/>
            <a:ext cx="742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33017" y="2019541"/>
            <a:ext cx="450166" cy="562707"/>
          </a:xfrm>
          <a:prstGeom prst="ellipse">
            <a:avLst/>
          </a:prstGeom>
          <a:gradFill flip="none" rotWithShape="1">
            <a:gsLst>
              <a:gs pos="9000">
                <a:schemeClr val="accent5">
                  <a:lumMod val="0"/>
                  <a:lumOff val="100000"/>
                </a:schemeClr>
              </a:gs>
              <a:gs pos="42000">
                <a:schemeClr val="accent5">
                  <a:lumMod val="0"/>
                  <a:lumOff val="100000"/>
                </a:schemeClr>
              </a:gs>
              <a:gs pos="58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3017" y="4832733"/>
            <a:ext cx="450166" cy="562707"/>
          </a:xfrm>
          <a:prstGeom prst="ellipse">
            <a:avLst/>
          </a:prstGeom>
          <a:gradFill flip="none" rotWithShape="1">
            <a:gsLst>
              <a:gs pos="9000">
                <a:schemeClr val="accent5">
                  <a:lumMod val="0"/>
                  <a:lumOff val="100000"/>
                </a:schemeClr>
              </a:gs>
              <a:gs pos="42000">
                <a:schemeClr val="accent5">
                  <a:lumMod val="0"/>
                  <a:lumOff val="100000"/>
                </a:schemeClr>
              </a:gs>
              <a:gs pos="58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5220" y="3426137"/>
            <a:ext cx="450166" cy="562707"/>
          </a:xfrm>
          <a:prstGeom prst="ellipse">
            <a:avLst/>
          </a:prstGeom>
          <a:gradFill flip="none" rotWithShape="1">
            <a:gsLst>
              <a:gs pos="9000">
                <a:schemeClr val="accent5">
                  <a:lumMod val="0"/>
                  <a:lumOff val="100000"/>
                </a:schemeClr>
              </a:gs>
              <a:gs pos="42000">
                <a:schemeClr val="accent5">
                  <a:lumMod val="0"/>
                  <a:lumOff val="100000"/>
                </a:schemeClr>
              </a:gs>
              <a:gs pos="58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27094" y="3282874"/>
            <a:ext cx="899608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প্রকারভেদ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7093" y="4689470"/>
            <a:ext cx="9937377" cy="12960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বিশ্লেষণ করতে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পারবে।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27094" y="3305870"/>
            <a:ext cx="899608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3803881"/>
            <a:ext cx="4400660" cy="248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3" y="575449"/>
            <a:ext cx="4299433" cy="296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575449"/>
            <a:ext cx="4400660" cy="300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3688976"/>
            <a:ext cx="4299433" cy="271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28507" y="2721837"/>
            <a:ext cx="2134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প্রানীজ  </a:t>
            </a:r>
            <a:endParaRPr lang="bn-IN" sz="6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" y="487473"/>
            <a:ext cx="4222377" cy="3177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3" y="3487007"/>
            <a:ext cx="4551324" cy="2879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" y="3785678"/>
            <a:ext cx="4222377" cy="2545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1783" y="2851698"/>
            <a:ext cx="2028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খনিজ </a:t>
            </a:r>
            <a:endParaRPr lang="bn-IN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সম্পদ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3" y="487473"/>
            <a:ext cx="4551323" cy="296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67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287019"/>
            <a:ext cx="11282083" cy="5549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69388" y="5563541"/>
            <a:ext cx="5338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সমুদ্র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255</Words>
  <Application>Microsoft Office PowerPoint</Application>
  <PresentationFormat>Widescreen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fcm5n72</dc:creator>
  <cp:lastModifiedBy>fcm5n72</cp:lastModifiedBy>
  <cp:revision>117</cp:revision>
  <dcterms:created xsi:type="dcterms:W3CDTF">2017-08-18T16:51:45Z</dcterms:created>
  <dcterms:modified xsi:type="dcterms:W3CDTF">2017-09-02T00:55:06Z</dcterms:modified>
</cp:coreProperties>
</file>